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-828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5B960-7516-4A2F-89FD-57E2114AD3D4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5E2DB-3C28-4D09-BB50-CD12F1AA09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42032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5E2DB-3C28-4D09-BB50-CD12F1AA09E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1392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8986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408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3"/>
            <a:ext cx="1478756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3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08462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573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7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2338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6245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6"/>
            <a:ext cx="5915025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1"/>
            <a:ext cx="2901255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1"/>
            <a:ext cx="2915543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537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4531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97662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670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071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90C00-693C-4DFF-990E-E3CE443ACF5F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434E1-2F96-4AB2-AA55-79725B9198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964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"/>
          <p:cNvSpPr txBox="1"/>
          <p:nvPr/>
        </p:nvSpPr>
        <p:spPr>
          <a:xfrm>
            <a:off x="2774586" y="1526346"/>
            <a:ext cx="1467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2694209" y="4940595"/>
            <a:ext cx="1643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图片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134910" y="2174414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姓名：              学院：                    专业：                   导师：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7086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13</Words>
  <Application>Microsoft Office PowerPoint</Application>
  <PresentationFormat>全屏显示(4:3)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JF</dc:creator>
  <cp:lastModifiedBy>Dreamy</cp:lastModifiedBy>
  <cp:revision>2</cp:revision>
  <dcterms:created xsi:type="dcterms:W3CDTF">2016-10-24T07:22:46Z</dcterms:created>
  <dcterms:modified xsi:type="dcterms:W3CDTF">2016-10-24T07:34:31Z</dcterms:modified>
</cp:coreProperties>
</file>